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C037CF-DDC1-4462-9FDC-ABF03E238EAF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1C4F5C-7E8E-42A5-BEEE-5E9FF68351E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Formatting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Micaela</a:t>
            </a:r>
            <a:r>
              <a:rPr lang="en-US" dirty="0" smtClean="0"/>
              <a:t> Motta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Jesse Mendes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did our Excel Worksheet on the current Boston Bruins statistics, excluding Goaltenders.</a:t>
            </a:r>
          </a:p>
          <a:p>
            <a:r>
              <a:rPr lang="en-US" dirty="0" smtClean="0"/>
              <a:t>S</a:t>
            </a:r>
            <a:r>
              <a:rPr lang="en-US" dirty="0" smtClean="0"/>
              <a:t>tep one we used Data Bars on the goals by each player. The player with the most goals is Tyler Seguin, with 24.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step we did was we  used Highlight Cell Rules in the assist column for players with more than 15 assists. Those players are Patrice Bergeron, David </a:t>
            </a:r>
            <a:r>
              <a:rPr lang="en-US" dirty="0" err="1" smtClean="0"/>
              <a:t>Krejci</a:t>
            </a:r>
            <a:r>
              <a:rPr lang="en-US" dirty="0" smtClean="0"/>
              <a:t>, Milan </a:t>
            </a:r>
            <a:r>
              <a:rPr lang="en-US" dirty="0" err="1" smtClean="0"/>
              <a:t>Lucic</a:t>
            </a:r>
            <a:r>
              <a:rPr lang="en-US" dirty="0" smtClean="0"/>
              <a:t>, Brad </a:t>
            </a:r>
            <a:r>
              <a:rPr lang="en-US" dirty="0" err="1" smtClean="0"/>
              <a:t>Marchand</a:t>
            </a:r>
            <a:r>
              <a:rPr lang="en-US" dirty="0" smtClean="0"/>
              <a:t>, Rich </a:t>
            </a:r>
            <a:r>
              <a:rPr lang="en-US" dirty="0" err="1" smtClean="0"/>
              <a:t>Peverley</a:t>
            </a:r>
            <a:r>
              <a:rPr lang="en-US" dirty="0" smtClean="0"/>
              <a:t>, Tyler Seguin, </a:t>
            </a:r>
            <a:r>
              <a:rPr lang="en-US" dirty="0" err="1" smtClean="0"/>
              <a:t>Zdeno</a:t>
            </a:r>
            <a:r>
              <a:rPr lang="en-US" dirty="0" smtClean="0"/>
              <a:t> </a:t>
            </a:r>
            <a:r>
              <a:rPr lang="en-US" dirty="0" err="1" smtClean="0"/>
              <a:t>Chara</a:t>
            </a:r>
            <a:r>
              <a:rPr lang="en-US" dirty="0" smtClean="0"/>
              <a:t>, Joe </a:t>
            </a:r>
            <a:r>
              <a:rPr lang="en-US" dirty="0" err="1" smtClean="0"/>
              <a:t>Corvo</a:t>
            </a:r>
            <a:r>
              <a:rPr lang="en-US" dirty="0" smtClean="0"/>
              <a:t>, Andrew </a:t>
            </a:r>
            <a:r>
              <a:rPr lang="en-US" dirty="0" err="1" smtClean="0"/>
              <a:t>Ference</a:t>
            </a:r>
            <a:r>
              <a:rPr lang="en-US" dirty="0" smtClean="0"/>
              <a:t>, and Dennis Seidenberg.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that, we highlighted shooting percents greater than 15.00% with yellow font and yellow fill. The players with more than 15.00% are Nathan Horton, David </a:t>
            </a:r>
            <a:r>
              <a:rPr lang="en-US" dirty="0" err="1" smtClean="0"/>
              <a:t>Krejci</a:t>
            </a:r>
            <a:r>
              <a:rPr lang="en-US" dirty="0" smtClean="0"/>
              <a:t>, Milan </a:t>
            </a:r>
            <a:r>
              <a:rPr lang="en-US" dirty="0" err="1" smtClean="0"/>
              <a:t>Lucic</a:t>
            </a:r>
            <a:r>
              <a:rPr lang="en-US" dirty="0" smtClean="0"/>
              <a:t>, Brad </a:t>
            </a:r>
            <a:r>
              <a:rPr lang="en-US" dirty="0" err="1" smtClean="0"/>
              <a:t>Marchand</a:t>
            </a:r>
            <a:r>
              <a:rPr lang="en-US" dirty="0" smtClean="0"/>
              <a:t>, </a:t>
            </a:r>
            <a:r>
              <a:rPr lang="en-US" smtClean="0"/>
              <a:t>and Jordan Caron.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155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Conditional Formatting</vt:lpstr>
      <vt:lpstr>Step 1</vt:lpstr>
      <vt:lpstr>Step 2</vt:lpstr>
      <vt:lpstr>Step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Formatting</dc:title>
  <dc:creator>SPS</dc:creator>
  <cp:lastModifiedBy>SPS</cp:lastModifiedBy>
  <cp:revision>3</cp:revision>
  <dcterms:created xsi:type="dcterms:W3CDTF">2012-03-16T13:58:06Z</dcterms:created>
  <dcterms:modified xsi:type="dcterms:W3CDTF">2012-03-16T14:26:40Z</dcterms:modified>
</cp:coreProperties>
</file>